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1" r:id="rId3"/>
    <p:sldId id="258" r:id="rId4"/>
    <p:sldId id="260" r:id="rId5"/>
    <p:sldId id="259" r:id="rId6"/>
    <p:sldId id="262" r:id="rId7"/>
    <p:sldId id="286" r:id="rId8"/>
    <p:sldId id="285" r:id="rId9"/>
    <p:sldId id="287" r:id="rId10"/>
    <p:sldId id="288" r:id="rId11"/>
    <p:sldId id="291" r:id="rId12"/>
    <p:sldId id="292" r:id="rId13"/>
    <p:sldId id="293" r:id="rId14"/>
    <p:sldId id="294" r:id="rId15"/>
    <p:sldId id="295" r:id="rId16"/>
    <p:sldId id="296" r:id="rId17"/>
    <p:sldId id="263" r:id="rId18"/>
    <p:sldId id="273" r:id="rId19"/>
    <p:sldId id="283" r:id="rId20"/>
    <p:sldId id="264" r:id="rId21"/>
    <p:sldId id="274" r:id="rId22"/>
    <p:sldId id="284" r:id="rId23"/>
    <p:sldId id="265" r:id="rId24"/>
    <p:sldId id="275" r:id="rId25"/>
    <p:sldId id="289" r:id="rId26"/>
    <p:sldId id="266" r:id="rId27"/>
    <p:sldId id="276" r:id="rId28"/>
    <p:sldId id="290" r:id="rId29"/>
    <p:sldId id="267" r:id="rId30"/>
    <p:sldId id="277" r:id="rId31"/>
    <p:sldId id="268" r:id="rId32"/>
    <p:sldId id="278" r:id="rId33"/>
    <p:sldId id="269" r:id="rId34"/>
    <p:sldId id="279" r:id="rId35"/>
    <p:sldId id="270" r:id="rId36"/>
    <p:sldId id="280" r:id="rId37"/>
    <p:sldId id="271" r:id="rId38"/>
    <p:sldId id="281" r:id="rId39"/>
    <p:sldId id="272" r:id="rId40"/>
    <p:sldId id="282" r:id="rId41"/>
    <p:sldId id="297" r:id="rId42"/>
    <p:sldId id="298" r:id="rId43"/>
    <p:sldId id="299" r:id="rId44"/>
    <p:sldId id="30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2"/>
  </p:normalViewPr>
  <p:slideViewPr>
    <p:cSldViewPr snapToGrid="0" snapToObjects="1">
      <p:cViewPr varScale="1">
        <p:scale>
          <a:sx n="99" d="100"/>
          <a:sy n="99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FECE-1E5D-B046-AC54-6596A5136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904D0-5CB2-284B-A4A7-9DFAC419F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23B6C-31CD-734A-91C8-0303D4C7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67524-FB0E-1641-A9F9-800629A8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99354-72B3-954A-8FC9-46E50C59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97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33E89-B099-BA4E-894A-569A8105B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EB475-FBF3-0248-90AC-3A35A3A8F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CAE9E-B866-424D-A5FE-E2828B4E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4DF52-562D-FB4C-86BC-B384BAA2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868BA-4EB7-1944-92E7-31DF8E17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26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E80F95-D393-404B-9331-019EBC764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9F887-8228-F245-A51D-0AA91201F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5B839-99B9-1D4F-ABE1-E8EA41E0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32B69-4876-0C46-BF41-6D8D8FB1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CBD89-97E0-574D-B081-390E6C14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77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BD909-B787-9B43-809D-2BE2D39C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A288E-8BC1-5744-8153-A5FF6CA82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2197D-6DB8-EB4E-AAC1-66B0021E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863B3-5703-3F4B-B6D1-1B849442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306BF-9491-914F-8B8D-C7319713F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78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7D3A-BD15-C847-B68F-91A925CFA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13BF3-527D-D94D-9992-2E749F783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24E10-E913-4845-A9C4-889E8747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5BB01-ED71-B84F-BA65-2521A41A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651C1-5DC5-5447-85DC-1759D93A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8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8D1B8-83F1-A340-88D5-3BF6DC57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AAE6D-2B68-9944-AAC2-CB0C2BB0A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7DCE7-4231-9E47-AB1C-851C0BDEF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260A4-2C1C-8045-9B93-857205287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02304-10D8-0640-980F-2E0CEF8B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696F6-A3FB-C44B-A573-5DBC29B0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4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7D74-3447-DD4F-A017-2B4C3EA3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EF6D1-FF86-5E4D-8D8D-6ADFC3148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6E892-F570-F94A-BCAC-30EBFF217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3BB2FE-EB2C-6E41-8492-15165DCD3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643CC2-E2DC-454E-A0B0-B7CDC8A59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A7A675-992F-CE44-8B6A-4A912D302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3436DA-524F-0C4C-A8F7-BFE948C7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126CDC-AEBF-E146-A4C1-095E897D9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21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4BAB6-E3A7-7D46-966B-541A2A62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CCA74-3FBD-4142-B40B-5595F8D0C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5866E4-8605-534A-8F03-F0D2DB843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97962-A260-3D43-82B2-1FD56558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7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2684B1-FB4E-0441-88DE-C76D3FCF5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5610CF-4FD7-2C4F-981A-D1BAC4258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BE00F-F84E-CC40-B4DE-E753D5689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40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0097A-51DE-DF4E-8B1F-102B9F41E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EA25F-CE95-EB43-95AB-F481959A3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BDEA1-C870-384A-9989-2561CD9BC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C05F2-8DCD-F148-91EA-9F45DEF4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E9087-3160-D141-AF2A-13747A54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ECBBD-AFE7-0E42-ADAD-D9C0F2A0A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4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4551-20D7-EB40-A8C1-6C56D93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E6937-BE68-4841-B5BB-86D1411DE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DEEE5-8614-C949-AFF0-32278BC8D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CCE78-CE72-D944-A047-1DA5457B3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FF2-B12A-9A43-8906-2448B811283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44556-FADD-9B4B-B931-ADD92B120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96512-B142-6B47-81F8-A05C155A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8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69508-6338-2745-B3BA-8DBE63423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B810E-0AF3-0E47-B8D6-4E1CA114D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2A3A1-74E7-9E4B-8AA4-23933393AC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3AFF2-B12A-9A43-8906-2448B8112833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C0113-93BA-5848-871E-D8D1FCB39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AFEB8-BD65-AC4D-BB49-8837A86E4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D8289-A361-064F-9CA2-6DB80211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7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5112-9E4B-9541-AD2F-B76DDEAD6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recovery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04D5C-54B1-9845-AD5E-6D5C5A03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345DA-B15C-6A42-B74E-7411A9D21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22" y="1567407"/>
            <a:ext cx="5963278" cy="5290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34B9DD-0D6F-BB40-9EDF-894AD596B755}"/>
              </a:ext>
            </a:extLst>
          </p:cNvPr>
          <p:cNvSpPr txBox="1"/>
          <p:nvPr/>
        </p:nvSpPr>
        <p:spPr>
          <a:xfrm>
            <a:off x="2477576" y="166187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EE9994-1D27-2B49-9411-FE9EF179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456267"/>
            <a:ext cx="5401733" cy="5401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2CFFD3-051F-3846-93F9-0E8ED5640E1A}"/>
              </a:ext>
            </a:extLst>
          </p:cNvPr>
          <p:cNvSpPr txBox="1"/>
          <p:nvPr/>
        </p:nvSpPr>
        <p:spPr>
          <a:xfrm>
            <a:off x="8509000" y="1640959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saturating</a:t>
            </a:r>
          </a:p>
        </p:txBody>
      </p:sp>
    </p:spTree>
    <p:extLst>
      <p:ext uri="{BB962C8B-B14F-4D97-AF65-F5344CB8AC3E}">
        <p14:creationId xmlns:p14="http://schemas.microsoft.com/office/powerpoint/2010/main" val="493851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D36C-5CE0-A842-85F2-9C5C955CC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Tau and gamma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8D46EE-A453-F340-8D15-6AAAC5BA9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063" y="1306247"/>
            <a:ext cx="8882803" cy="5551753"/>
          </a:xfrm>
        </p:spPr>
      </p:pic>
    </p:spTree>
    <p:extLst>
      <p:ext uri="{BB962C8B-B14F-4D97-AF65-F5344CB8AC3E}">
        <p14:creationId xmlns:p14="http://schemas.microsoft.com/office/powerpoint/2010/main" val="1383735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98116-3709-5F43-A360-B70BBD412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gamma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F8AFE8-95F9-D24A-984E-302E36A9B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80508"/>
            <a:ext cx="8923986" cy="5577492"/>
          </a:xfrm>
        </p:spPr>
      </p:pic>
    </p:spTree>
    <p:extLst>
      <p:ext uri="{BB962C8B-B14F-4D97-AF65-F5344CB8AC3E}">
        <p14:creationId xmlns:p14="http://schemas.microsoft.com/office/powerpoint/2010/main" val="2568149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8F07-790B-794A-81E4-C0B72D5F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gamma means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508E77-C4C6-644D-A025-C4C8901E8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829" y="1690688"/>
            <a:ext cx="10334624" cy="5167312"/>
          </a:xfrm>
        </p:spPr>
      </p:pic>
    </p:spTree>
    <p:extLst>
      <p:ext uri="{BB962C8B-B14F-4D97-AF65-F5344CB8AC3E}">
        <p14:creationId xmlns:p14="http://schemas.microsoft.com/office/powerpoint/2010/main" val="3923894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8393B-3392-894D-9370-2DEC09E4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alpha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CFBD72-9010-3345-8337-362D379F3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39403"/>
            <a:ext cx="9933474" cy="5518597"/>
          </a:xfrm>
        </p:spPr>
      </p:pic>
    </p:spTree>
    <p:extLst>
      <p:ext uri="{BB962C8B-B14F-4D97-AF65-F5344CB8AC3E}">
        <p14:creationId xmlns:p14="http://schemas.microsoft.com/office/powerpoint/2010/main" val="655331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25388-6990-A44D-BB7B-0DDA3BE5F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alpha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81411A-0E51-9746-A0A2-D8440DB67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286933"/>
            <a:ext cx="11142134" cy="5571067"/>
          </a:xfrm>
        </p:spPr>
      </p:pic>
    </p:spTree>
    <p:extLst>
      <p:ext uri="{BB962C8B-B14F-4D97-AF65-F5344CB8AC3E}">
        <p14:creationId xmlns:p14="http://schemas.microsoft.com/office/powerpoint/2010/main" val="2444629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3A454-260E-7544-9AB7-EED2449A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transmissibility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B85D41-5CD1-EE44-8813-0D1290367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915" y="1424362"/>
            <a:ext cx="9780549" cy="5433638"/>
          </a:xfrm>
        </p:spPr>
      </p:pic>
    </p:spTree>
    <p:extLst>
      <p:ext uri="{BB962C8B-B14F-4D97-AF65-F5344CB8AC3E}">
        <p14:creationId xmlns:p14="http://schemas.microsoft.com/office/powerpoint/2010/main" val="3745720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EA68-8BB8-AB4E-B6F8-62017747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transmissibility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A45D83-40F0-E14F-852A-F322AA2B2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691" y="1275008"/>
            <a:ext cx="11165984" cy="5582992"/>
          </a:xfrm>
        </p:spPr>
      </p:pic>
    </p:spTree>
    <p:extLst>
      <p:ext uri="{BB962C8B-B14F-4D97-AF65-F5344CB8AC3E}">
        <p14:creationId xmlns:p14="http://schemas.microsoft.com/office/powerpoint/2010/main" val="2494659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52AE-2239-CB41-B6C3-61DC452B0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covariation, alpha &amp; transmissibility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B4F5F7-51C0-424D-AB13-4282D7424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152" y="1342958"/>
            <a:ext cx="10566440" cy="5283221"/>
          </a:xfrm>
        </p:spPr>
      </p:pic>
    </p:spTree>
    <p:extLst>
      <p:ext uri="{BB962C8B-B14F-4D97-AF65-F5344CB8AC3E}">
        <p14:creationId xmlns:p14="http://schemas.microsoft.com/office/powerpoint/2010/main" val="1455951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D295E-B13B-304C-901B-915D641AB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 covariation, alpha &amp; transmissibility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E0E88AF-890D-6445-BB01-32465D65C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494" y="1690688"/>
            <a:ext cx="9188585" cy="4922905"/>
          </a:xfrm>
        </p:spPr>
      </p:pic>
    </p:spTree>
    <p:extLst>
      <p:ext uri="{BB962C8B-B14F-4D97-AF65-F5344CB8AC3E}">
        <p14:creationId xmlns:p14="http://schemas.microsoft.com/office/powerpoint/2010/main" val="3027400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6A27-ED81-2D4E-BDAB-B3B9AF4A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covariation, alpha &amp; transmissibility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E8899-FD04-144E-B162-54085EC95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933" y="1236133"/>
            <a:ext cx="8979324" cy="5612078"/>
          </a:xfrm>
        </p:spPr>
      </p:pic>
    </p:spTree>
    <p:extLst>
      <p:ext uri="{BB962C8B-B14F-4D97-AF65-F5344CB8AC3E}">
        <p14:creationId xmlns:p14="http://schemas.microsoft.com/office/powerpoint/2010/main" val="3156791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F7C1-BEFC-8040-948E-EFA87791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Transmissibility and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DDD28-10C4-8041-939D-3EC0CC1CD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EFBF1-C327-E246-8206-7FDCD98DE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5448300" cy="544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BDEA3-39CF-0846-BB92-A394F9C33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19" y="1409701"/>
            <a:ext cx="5448299" cy="5448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5D369A-AEF9-CE4C-99BA-F37A2A16460C}"/>
              </a:ext>
            </a:extLst>
          </p:cNvPr>
          <p:cNvSpPr txBox="1"/>
          <p:nvPr/>
        </p:nvSpPr>
        <p:spPr>
          <a:xfrm>
            <a:off x="2335909" y="157349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EAFBD-8BFD-814E-B87A-99E12C18F1B6}"/>
              </a:ext>
            </a:extLst>
          </p:cNvPr>
          <p:cNvSpPr txBox="1"/>
          <p:nvPr/>
        </p:nvSpPr>
        <p:spPr>
          <a:xfrm>
            <a:off x="7867973" y="1573491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saturating</a:t>
            </a:r>
          </a:p>
        </p:txBody>
      </p:sp>
    </p:spTree>
    <p:extLst>
      <p:ext uri="{BB962C8B-B14F-4D97-AF65-F5344CB8AC3E}">
        <p14:creationId xmlns:p14="http://schemas.microsoft.com/office/powerpoint/2010/main" val="253725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33A36-C381-4444-94D1-33D43F83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covariation, alpha &amp; transmissibility,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0022A1-8BF3-0E4E-8DAE-E0FBBE09F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5067" y="1027906"/>
            <a:ext cx="6045200" cy="5602868"/>
          </a:xfrm>
        </p:spPr>
      </p:pic>
    </p:spTree>
    <p:extLst>
      <p:ext uri="{BB962C8B-B14F-4D97-AF65-F5344CB8AC3E}">
        <p14:creationId xmlns:p14="http://schemas.microsoft.com/office/powerpoint/2010/main" val="3723942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AE2D2-9309-9B49-AA29-D3ED680E6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 covariation, alpha &amp; transmissibility,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EE8668-63F0-FD43-9609-4EDF7A7B7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4595" y="1212956"/>
            <a:ext cx="5696755" cy="5279919"/>
          </a:xfrm>
        </p:spPr>
      </p:pic>
    </p:spTree>
    <p:extLst>
      <p:ext uri="{BB962C8B-B14F-4D97-AF65-F5344CB8AC3E}">
        <p14:creationId xmlns:p14="http://schemas.microsoft.com/office/powerpoint/2010/main" val="24378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49B11-C482-DE4B-A001-719F04B64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 covariation, alpha &amp; transmissibility,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FA8594-A9F2-1342-837F-54E0680AD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3200" y="2070894"/>
            <a:ext cx="4165600" cy="3860800"/>
          </a:xfrm>
        </p:spPr>
      </p:pic>
    </p:spTree>
    <p:extLst>
      <p:ext uri="{BB962C8B-B14F-4D97-AF65-F5344CB8AC3E}">
        <p14:creationId xmlns:p14="http://schemas.microsoft.com/office/powerpoint/2010/main" val="3511725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8381B-5A77-7744-BF69-13F61E2C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covariation, tau and gamma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DAFACD-6B1A-2A49-AFA2-EEBD48ACF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354" y="1286277"/>
            <a:ext cx="11143446" cy="5571723"/>
          </a:xfrm>
        </p:spPr>
      </p:pic>
    </p:spTree>
    <p:extLst>
      <p:ext uri="{BB962C8B-B14F-4D97-AF65-F5344CB8AC3E}">
        <p14:creationId xmlns:p14="http://schemas.microsoft.com/office/powerpoint/2010/main" val="1929252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8F47-6C73-6E4A-A535-27F10C30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 covariation, tau and gamma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EC8AFD9-53C0-EB45-8087-DCA99E1BC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000" y="1460500"/>
            <a:ext cx="8636000" cy="5397500"/>
          </a:xfrm>
        </p:spPr>
      </p:pic>
    </p:spTree>
    <p:extLst>
      <p:ext uri="{BB962C8B-B14F-4D97-AF65-F5344CB8AC3E}">
        <p14:creationId xmlns:p14="http://schemas.microsoft.com/office/powerpoint/2010/main" val="2971243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42AB0-5681-4A4B-932F-6BBFF19C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covariation, tau and gamma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80C55F-33F9-F842-9FC6-617051FBC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991" y="1339786"/>
            <a:ext cx="8829141" cy="5518214"/>
          </a:xfrm>
        </p:spPr>
      </p:pic>
    </p:spTree>
    <p:extLst>
      <p:ext uri="{BB962C8B-B14F-4D97-AF65-F5344CB8AC3E}">
        <p14:creationId xmlns:p14="http://schemas.microsoft.com/office/powerpoint/2010/main" val="1092607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57F2-B3BD-A04F-8A40-61EEFECE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covariation, tau and gamma means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E7F1274-5E97-0A44-B0E0-2BE996A65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1315772"/>
            <a:ext cx="6129866" cy="5681339"/>
          </a:xfrm>
        </p:spPr>
      </p:pic>
    </p:spTree>
    <p:extLst>
      <p:ext uri="{BB962C8B-B14F-4D97-AF65-F5344CB8AC3E}">
        <p14:creationId xmlns:p14="http://schemas.microsoft.com/office/powerpoint/2010/main" val="1408002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369B5-B477-B744-8BB1-DF0BEAE8A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 covariation, tau and gamma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38FD5-FA28-7141-A4DA-7EC3B81D6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267" y="1255132"/>
            <a:ext cx="6045200" cy="5602868"/>
          </a:xfrm>
        </p:spPr>
      </p:pic>
    </p:spTree>
    <p:extLst>
      <p:ext uri="{BB962C8B-B14F-4D97-AF65-F5344CB8AC3E}">
        <p14:creationId xmlns:p14="http://schemas.microsoft.com/office/powerpoint/2010/main" val="1417928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296BB-53A0-6941-8819-1F469F41A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covariation, tau and gamma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F67B05-A7FD-E64E-A184-071FA957E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5666" y="1569017"/>
            <a:ext cx="5706534" cy="5288983"/>
          </a:xfrm>
        </p:spPr>
      </p:pic>
    </p:spTree>
    <p:extLst>
      <p:ext uri="{BB962C8B-B14F-4D97-AF65-F5344CB8AC3E}">
        <p14:creationId xmlns:p14="http://schemas.microsoft.com/office/powerpoint/2010/main" val="3839564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97DD-01A3-AD4E-AB1B-C708AB54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cov</a:t>
            </a:r>
            <a:r>
              <a:rPr lang="en-US" dirty="0"/>
              <a:t>, contact and gamma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564449-1392-844B-8BD1-CB4643C47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332" y="1308067"/>
            <a:ext cx="8751433" cy="5469646"/>
          </a:xfrm>
        </p:spPr>
      </p:pic>
    </p:spTree>
    <p:extLst>
      <p:ext uri="{BB962C8B-B14F-4D97-AF65-F5344CB8AC3E}">
        <p14:creationId xmlns:p14="http://schemas.microsoft.com/office/powerpoint/2010/main" val="1085310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F53A2-16C9-DA48-B8B7-9DAF74ABB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alpha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99D23-03D8-6A4F-8540-C6AF34C29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88F8B-6D7A-C347-8D0B-D3C69CC10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394"/>
            <a:ext cx="5511800" cy="551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AE760C-CC8E-3B4E-9C61-52D461238727}"/>
              </a:ext>
            </a:extLst>
          </p:cNvPr>
          <p:cNvSpPr txBox="1"/>
          <p:nvPr/>
        </p:nvSpPr>
        <p:spPr>
          <a:xfrm>
            <a:off x="2335909" y="157349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028E3-C35B-954A-A60D-ED46B2CC7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48" y="1346201"/>
            <a:ext cx="5511799" cy="55117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4971DC-A87D-7A41-9D27-18EF89E6C8EA}"/>
              </a:ext>
            </a:extLst>
          </p:cNvPr>
          <p:cNvSpPr txBox="1"/>
          <p:nvPr/>
        </p:nvSpPr>
        <p:spPr>
          <a:xfrm>
            <a:off x="7399094" y="1602485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saturating</a:t>
            </a:r>
          </a:p>
        </p:txBody>
      </p:sp>
    </p:spTree>
    <p:extLst>
      <p:ext uri="{BB962C8B-B14F-4D97-AF65-F5344CB8AC3E}">
        <p14:creationId xmlns:p14="http://schemas.microsoft.com/office/powerpoint/2010/main" val="4106710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7E22-2A89-8D4D-8657-F3866107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 </a:t>
            </a:r>
            <a:r>
              <a:rPr lang="en-US" dirty="0" err="1"/>
              <a:t>cov</a:t>
            </a:r>
            <a:r>
              <a:rPr lang="en-US" dirty="0"/>
              <a:t>, contact and gamma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24E208-214C-8D46-AA25-A78E849EE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729" y="1390914"/>
            <a:ext cx="8747337" cy="5467086"/>
          </a:xfrm>
        </p:spPr>
      </p:pic>
    </p:spTree>
    <p:extLst>
      <p:ext uri="{BB962C8B-B14F-4D97-AF65-F5344CB8AC3E}">
        <p14:creationId xmlns:p14="http://schemas.microsoft.com/office/powerpoint/2010/main" val="3013946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4589-AE93-154E-8889-1C53BBC6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cov</a:t>
            </a:r>
            <a:r>
              <a:rPr lang="en-US" dirty="0"/>
              <a:t>, contact and gamma,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AD44B8-FD97-E54C-8596-326EADCE1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697" y="1506828"/>
            <a:ext cx="5773633" cy="5351172"/>
          </a:xfrm>
        </p:spPr>
      </p:pic>
    </p:spTree>
    <p:extLst>
      <p:ext uri="{BB962C8B-B14F-4D97-AF65-F5344CB8AC3E}">
        <p14:creationId xmlns:p14="http://schemas.microsoft.com/office/powerpoint/2010/main" val="2817021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525B1-7996-A84D-885D-071ACBD77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 </a:t>
            </a:r>
            <a:r>
              <a:rPr lang="en-US" dirty="0" err="1"/>
              <a:t>cov</a:t>
            </a:r>
            <a:r>
              <a:rPr lang="en-US" dirty="0"/>
              <a:t>, contact and gamma,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2C7639-7DCF-414E-8969-29B5233A5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400" y="1302216"/>
            <a:ext cx="5994399" cy="5555784"/>
          </a:xfrm>
        </p:spPr>
      </p:pic>
    </p:spTree>
    <p:extLst>
      <p:ext uri="{BB962C8B-B14F-4D97-AF65-F5344CB8AC3E}">
        <p14:creationId xmlns:p14="http://schemas.microsoft.com/office/powerpoint/2010/main" val="1447324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3AE8A-EDBA-D046-81AA-EEA61535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cov</a:t>
            </a:r>
            <a:r>
              <a:rPr lang="en-US" dirty="0"/>
              <a:t>, contact and alpha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B78ED7-A7D6-1546-87BF-E77AF84A6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676" y="1349760"/>
            <a:ext cx="8813183" cy="5508240"/>
          </a:xfrm>
        </p:spPr>
      </p:pic>
    </p:spTree>
    <p:extLst>
      <p:ext uri="{BB962C8B-B14F-4D97-AF65-F5344CB8AC3E}">
        <p14:creationId xmlns:p14="http://schemas.microsoft.com/office/powerpoint/2010/main" val="2733724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272E-18D7-B549-9D5A-B1603A028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 </a:t>
            </a:r>
            <a:r>
              <a:rPr lang="en-US" dirty="0" err="1"/>
              <a:t>cov</a:t>
            </a:r>
            <a:r>
              <a:rPr lang="en-US" dirty="0"/>
              <a:t>, contact and alpha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06F3D2-7DC0-1043-9BA0-C7466D38B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999" y="1303868"/>
            <a:ext cx="8887881" cy="5554926"/>
          </a:xfrm>
        </p:spPr>
      </p:pic>
    </p:spTree>
    <p:extLst>
      <p:ext uri="{BB962C8B-B14F-4D97-AF65-F5344CB8AC3E}">
        <p14:creationId xmlns:p14="http://schemas.microsoft.com/office/powerpoint/2010/main" val="1090166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74A56-FC79-A24A-8CED-2AA3E3C59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 </a:t>
            </a:r>
            <a:r>
              <a:rPr lang="en-US" dirty="0" err="1"/>
              <a:t>cov</a:t>
            </a:r>
            <a:r>
              <a:rPr lang="en-US" dirty="0"/>
              <a:t>, contact and alpha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410FB4-04CA-5748-A559-A9040E7F5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7096" y="1391739"/>
            <a:ext cx="5897808" cy="5466261"/>
          </a:xfrm>
        </p:spPr>
      </p:pic>
    </p:spTree>
    <p:extLst>
      <p:ext uri="{BB962C8B-B14F-4D97-AF65-F5344CB8AC3E}">
        <p14:creationId xmlns:p14="http://schemas.microsoft.com/office/powerpoint/2010/main" val="2585151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5961D-C5C2-0645-A8FB-5FB0319A2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 </a:t>
            </a:r>
            <a:r>
              <a:rPr lang="en-US" dirty="0" err="1"/>
              <a:t>cov</a:t>
            </a:r>
            <a:r>
              <a:rPr lang="en-US" dirty="0"/>
              <a:t>, contact and alpha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3D3BF6-77EB-3E46-8133-A25E724CD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200" y="1317910"/>
            <a:ext cx="5977466" cy="5540090"/>
          </a:xfrm>
        </p:spPr>
      </p:pic>
    </p:spTree>
    <p:extLst>
      <p:ext uri="{BB962C8B-B14F-4D97-AF65-F5344CB8AC3E}">
        <p14:creationId xmlns:p14="http://schemas.microsoft.com/office/powerpoint/2010/main" val="2401620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EEFC2-B18C-334E-9800-4E368C78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tau, no </a:t>
            </a:r>
            <a:r>
              <a:rPr lang="en-US" dirty="0" err="1"/>
              <a:t>cov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B267F3-90BF-354D-9D46-8C535A6D9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900" y="1225288"/>
            <a:ext cx="8712200" cy="5445126"/>
          </a:xfrm>
        </p:spPr>
      </p:pic>
    </p:spTree>
    <p:extLst>
      <p:ext uri="{BB962C8B-B14F-4D97-AF65-F5344CB8AC3E}">
        <p14:creationId xmlns:p14="http://schemas.microsoft.com/office/powerpoint/2010/main" val="726714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435D-99F4-3E4B-B297-1F51E9DE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tau, neg </a:t>
            </a:r>
            <a:r>
              <a:rPr lang="en-US" dirty="0" err="1"/>
              <a:t>cov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7D94B4-BF40-E34A-8415-2E8AFF949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732" y="1581414"/>
            <a:ext cx="8442536" cy="5276586"/>
          </a:xfrm>
        </p:spPr>
      </p:pic>
    </p:spTree>
    <p:extLst>
      <p:ext uri="{BB962C8B-B14F-4D97-AF65-F5344CB8AC3E}">
        <p14:creationId xmlns:p14="http://schemas.microsoft.com/office/powerpoint/2010/main" val="2801235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50C12-8901-1B44-A410-1D7385A4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tau, no </a:t>
            </a:r>
            <a:r>
              <a:rPr lang="en-US" dirty="0" err="1"/>
              <a:t>cov</a:t>
            </a:r>
            <a:r>
              <a:rPr lang="en-US" dirty="0"/>
              <a:t>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E8EDED-3499-594E-902F-5D6A9A8D4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1034" y="1342224"/>
            <a:ext cx="5951232" cy="5515776"/>
          </a:xfrm>
        </p:spPr>
      </p:pic>
    </p:spTree>
    <p:extLst>
      <p:ext uri="{BB962C8B-B14F-4D97-AF65-F5344CB8AC3E}">
        <p14:creationId xmlns:p14="http://schemas.microsoft.com/office/powerpoint/2010/main" val="1790120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650CE-693A-4345-A124-30B5B089C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Transmissibility and alpha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06479-F49E-2F43-A624-476816F5F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036EC-3927-4447-B345-2FA09F4D3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5588000" cy="558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FCD2EB-5A75-DF48-B2C6-E022B514F997}"/>
              </a:ext>
            </a:extLst>
          </p:cNvPr>
          <p:cNvSpPr txBox="1"/>
          <p:nvPr/>
        </p:nvSpPr>
        <p:spPr>
          <a:xfrm>
            <a:off x="2335909" y="157349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00604-CD03-2D47-9675-92F0BF5B6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189" y="1270000"/>
            <a:ext cx="5588000" cy="558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106B9B-36D2-5542-965E-C3A9A3EADAF1}"/>
              </a:ext>
            </a:extLst>
          </p:cNvPr>
          <p:cNvSpPr txBox="1"/>
          <p:nvPr/>
        </p:nvSpPr>
        <p:spPr>
          <a:xfrm>
            <a:off x="7923909" y="1506022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saturating</a:t>
            </a:r>
          </a:p>
        </p:txBody>
      </p:sp>
    </p:spTree>
    <p:extLst>
      <p:ext uri="{BB962C8B-B14F-4D97-AF65-F5344CB8AC3E}">
        <p14:creationId xmlns:p14="http://schemas.microsoft.com/office/powerpoint/2010/main" val="481134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B7959-3C17-274A-8E43-88EE90CE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tau, neg </a:t>
            </a:r>
            <a:r>
              <a:rPr lang="en-US" dirty="0" err="1"/>
              <a:t>cov</a:t>
            </a:r>
            <a:r>
              <a:rPr lang="en-US" dirty="0"/>
              <a:t>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432EF2-133B-8F45-A36A-6B75DB9DC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666" y="1600406"/>
            <a:ext cx="5672667" cy="5257594"/>
          </a:xfrm>
        </p:spPr>
      </p:pic>
    </p:spTree>
    <p:extLst>
      <p:ext uri="{BB962C8B-B14F-4D97-AF65-F5344CB8AC3E}">
        <p14:creationId xmlns:p14="http://schemas.microsoft.com/office/powerpoint/2010/main" val="3570766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42FA-19BC-7B43-AA63-6052059E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B3060-9D83-464B-BADB-4C75F281A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087D7-5CC8-9E4A-9293-48AEB1125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33462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41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907B1-D13C-1548-9F90-4D35C12E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95AC5-8F62-AA42-94A6-89010072B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FD7FF-1048-4C43-AE73-711E79F91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2489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01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85DE-9157-1D44-BE0E-6F1F3709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48A6-EE8A-7845-88B5-B8532400B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59668-E6ED-A941-A8B4-92EFBFF4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1" y="1690689"/>
            <a:ext cx="1033462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50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66DF9-F2F6-CB45-9D00-F1C0275D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shedding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1DD13A-372B-E64E-BE85-CB367140B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88" y="1690688"/>
            <a:ext cx="1033462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85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3FC4-2B32-E740-AE7E-C64C2740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 transmissibility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3F035-8605-EF48-8FB2-D934C0E3E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D91B7-7B7E-814F-A097-E82F9D3DC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16" y="1219993"/>
            <a:ext cx="5562601" cy="5562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758984-2AE1-214D-8813-02745CD7CEB4}"/>
              </a:ext>
            </a:extLst>
          </p:cNvPr>
          <p:cNvSpPr txBox="1"/>
          <p:nvPr/>
        </p:nvSpPr>
        <p:spPr>
          <a:xfrm>
            <a:off x="2619243" y="147144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5FE39-9299-C44A-B84F-230C9863C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059" y="1219993"/>
            <a:ext cx="5717684" cy="5638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158EBF-3EA7-4848-889B-55336A68D616}"/>
              </a:ext>
            </a:extLst>
          </p:cNvPr>
          <p:cNvSpPr txBox="1"/>
          <p:nvPr/>
        </p:nvSpPr>
        <p:spPr>
          <a:xfrm>
            <a:off x="8373953" y="1439505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saturating</a:t>
            </a:r>
          </a:p>
        </p:txBody>
      </p:sp>
    </p:spTree>
    <p:extLst>
      <p:ext uri="{BB962C8B-B14F-4D97-AF65-F5344CB8AC3E}">
        <p14:creationId xmlns:p14="http://schemas.microsoft.com/office/powerpoint/2010/main" val="114939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535F9-4FE6-7341-B02E-696830CC3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51219-4E92-FA45-A2DC-9E61686AB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c=.2, shed=.2, </a:t>
            </a:r>
            <a:r>
              <a:rPr lang="en-US" dirty="0" err="1"/>
              <a:t>sd_c</a:t>
            </a:r>
            <a:r>
              <a:rPr lang="en-US" dirty="0"/>
              <a:t>=.01, </a:t>
            </a:r>
            <a:r>
              <a:rPr lang="en-US" dirty="0" err="1"/>
              <a:t>sd_s</a:t>
            </a:r>
            <a:r>
              <a:rPr lang="en-US" dirty="0"/>
              <a:t>=.01, h=.1, alpha=.01, gamma=.3, b=2.5, d=.4, bs=.01)</a:t>
            </a:r>
          </a:p>
          <a:p>
            <a:r>
              <a:rPr lang="en-US" dirty="0"/>
              <a:t>S=70, I=10, R=0</a:t>
            </a:r>
          </a:p>
        </p:txBody>
      </p:sp>
    </p:spTree>
    <p:extLst>
      <p:ext uri="{BB962C8B-B14F-4D97-AF65-F5344CB8AC3E}">
        <p14:creationId xmlns:p14="http://schemas.microsoft.com/office/powerpoint/2010/main" val="2328995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D1B54-4B20-3A45-A5A2-013C87DEB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95275"/>
            <a:ext cx="10515600" cy="1325563"/>
          </a:xfrm>
        </p:spPr>
        <p:txBody>
          <a:bodyPr/>
          <a:lstStyle/>
          <a:p>
            <a:r>
              <a:rPr lang="en-US" dirty="0"/>
              <a:t>Transmissibility and alpha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0AFAA-EF53-3B4B-B35E-971AD1897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268" y="753534"/>
            <a:ext cx="9245599" cy="6163733"/>
          </a:xfrm>
        </p:spPr>
      </p:pic>
    </p:spTree>
    <p:extLst>
      <p:ext uri="{BB962C8B-B14F-4D97-AF65-F5344CB8AC3E}">
        <p14:creationId xmlns:p14="http://schemas.microsoft.com/office/powerpoint/2010/main" val="3692304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D61B-7840-C64C-98F5-E5CC8FD3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Transmissibility &amp; alpha all </a:t>
            </a:r>
            <a:r>
              <a:rPr lang="en-US" dirty="0" err="1"/>
              <a:t>cov</a:t>
            </a:r>
            <a:r>
              <a:rPr lang="en-US" dirty="0"/>
              <a:t> 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D545D4-D357-CA4D-9109-CEBC95F77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597" y="1351492"/>
            <a:ext cx="8865870" cy="5541169"/>
          </a:xfrm>
        </p:spPr>
      </p:pic>
    </p:spTree>
    <p:extLst>
      <p:ext uri="{BB962C8B-B14F-4D97-AF65-F5344CB8AC3E}">
        <p14:creationId xmlns:p14="http://schemas.microsoft.com/office/powerpoint/2010/main" val="13180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E3841-B81B-EA45-834D-68FA262E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Tau and gamma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69CCAD-57D1-7142-A9C2-0365389F8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404" y="1306127"/>
            <a:ext cx="8332630" cy="5551873"/>
          </a:xfrm>
        </p:spPr>
      </p:pic>
    </p:spTree>
    <p:extLst>
      <p:ext uri="{BB962C8B-B14F-4D97-AF65-F5344CB8AC3E}">
        <p14:creationId xmlns:p14="http://schemas.microsoft.com/office/powerpoint/2010/main" val="2834332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10235</TotalTime>
  <Words>283</Words>
  <Application>Microsoft Macintosh PowerPoint</Application>
  <PresentationFormat>Widescreen</PresentationFormat>
  <Paragraphs>56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Contact and recovery </vt:lpstr>
      <vt:lpstr>Transmissibility and recovery</vt:lpstr>
      <vt:lpstr>Contact and alpha</vt:lpstr>
      <vt:lpstr>Transmissibility and alpha </vt:lpstr>
      <vt:lpstr>Contact and transmissibility </vt:lpstr>
      <vt:lpstr>Parameter values</vt:lpstr>
      <vt:lpstr>Transmissibility and alpha</vt:lpstr>
      <vt:lpstr>Transmissibility &amp; alpha all cov means</vt:lpstr>
      <vt:lpstr>Tau and gamma</vt:lpstr>
      <vt:lpstr>Tau and gamma means</vt:lpstr>
      <vt:lpstr>Contact and gamma</vt:lpstr>
      <vt:lpstr>Contact and gamma means</vt:lpstr>
      <vt:lpstr>Contact and alpha</vt:lpstr>
      <vt:lpstr>Contact and alpha means</vt:lpstr>
      <vt:lpstr>Contact and transmissibility</vt:lpstr>
      <vt:lpstr>Contact and transmissibility</vt:lpstr>
      <vt:lpstr>No covariation, alpha &amp; transmissibility</vt:lpstr>
      <vt:lpstr>Neg covariation, alpha &amp; transmissibility</vt:lpstr>
      <vt:lpstr>Pos covariation, alpha &amp; transmissibility</vt:lpstr>
      <vt:lpstr>No covariation, alpha &amp; transmissibility, means</vt:lpstr>
      <vt:lpstr>Neg covariation, alpha &amp; transmissibility, means</vt:lpstr>
      <vt:lpstr>Neg covariation, alpha &amp; transmissibility, means</vt:lpstr>
      <vt:lpstr>No covariation, tau and gamma</vt:lpstr>
      <vt:lpstr>Neg covariation, tau and gamma</vt:lpstr>
      <vt:lpstr>Pos covariation, tau and gamma</vt:lpstr>
      <vt:lpstr>No covariation, tau and gamma means</vt:lpstr>
      <vt:lpstr>Neg covariation, tau and gamma means</vt:lpstr>
      <vt:lpstr>Pos covariation, tau and gamma means</vt:lpstr>
      <vt:lpstr>No cov, contact and gamma</vt:lpstr>
      <vt:lpstr>Neg cov, contact and gamma</vt:lpstr>
      <vt:lpstr>No cov, contact and gamma, means</vt:lpstr>
      <vt:lpstr>Neg cov, contact and gamma, means</vt:lpstr>
      <vt:lpstr>No cov, contact and alpha</vt:lpstr>
      <vt:lpstr>Neg cov, contact and alpha</vt:lpstr>
      <vt:lpstr>Neg cov, contact and alpha means</vt:lpstr>
      <vt:lpstr>Neg cov, contact and alpha means</vt:lpstr>
      <vt:lpstr>Contact and tau, no cov</vt:lpstr>
      <vt:lpstr>Contact and tau, neg cov</vt:lpstr>
      <vt:lpstr>Contact and tau, no cov means</vt:lpstr>
      <vt:lpstr>Contact and tau, neg cov means</vt:lpstr>
      <vt:lpstr>Beta</vt:lpstr>
      <vt:lpstr>gamma</vt:lpstr>
      <vt:lpstr>alpha</vt:lpstr>
      <vt:lpstr>shedding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Contact and gamma covariation </dc:title>
  <dc:creator>Beagle, Alexis</dc:creator>
  <cp:lastModifiedBy>Alexis Beagle</cp:lastModifiedBy>
  <cp:revision>23</cp:revision>
  <dcterms:created xsi:type="dcterms:W3CDTF">2020-12-14T19:07:10Z</dcterms:created>
  <dcterms:modified xsi:type="dcterms:W3CDTF">2021-03-23T18:16:41Z</dcterms:modified>
</cp:coreProperties>
</file>